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1602-5BBF-40E7-8AE3-493F14A1B95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7144-B9BB-4355-A3D6-A1C5986F1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</cp:lastModifiedBy>
  <cp:revision>1</cp:revision>
  <dcterms:created xsi:type="dcterms:W3CDTF">2023-03-27T08:49:03Z</dcterms:created>
  <dcterms:modified xsi:type="dcterms:W3CDTF">2023-03-27T09:51:59Z</dcterms:modified>
</cp:coreProperties>
</file>